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8" r:id="rId15"/>
    <p:sldId id="287" r:id="rId16"/>
    <p:sldId id="269" r:id="rId17"/>
    <p:sldId id="270" r:id="rId18"/>
    <p:sldId id="288" r:id="rId19"/>
    <p:sldId id="271" r:id="rId20"/>
    <p:sldId id="289" r:id="rId21"/>
    <p:sldId id="290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3" r:id="rId30"/>
    <p:sldId id="284" r:id="rId31"/>
    <p:sldId id="282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114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17" Type="http://schemas.openxmlformats.org/officeDocument/2006/relationships/hyperlink" Target="https://youtu.be/lzmwZIMC9ck" TargetMode="External"/><Relationship Id="rId2" Type="http://schemas.openxmlformats.org/officeDocument/2006/relationships/image" Target="../media/image101.png"/><Relationship Id="rId16" Type="http://schemas.openxmlformats.org/officeDocument/2006/relationships/image" Target="../media/image11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hyperlink" Target="https://github.com/Kim-JeongUng/ZEPETO-Unity-Barracuda-MotionCapture" TargetMode="External"/><Relationship Id="rId23" Type="http://schemas.openxmlformats.org/officeDocument/2006/relationships/image" Target="../media/image115.png"/><Relationship Id="rId10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62.png"/><Relationship Id="rId2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7.png"/><Relationship Id="rId7" Type="http://schemas.openxmlformats.org/officeDocument/2006/relationships/hyperlink" Target="https://www.youtube.com/watch?v=eXPUI766Q5U&amp;ab_channel=%EA%B9%80%EC%A0%95%EC%9B%85" TargetMode="External"/><Relationship Id="rId12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11.png"/><Relationship Id="rId5" Type="http://schemas.openxmlformats.org/officeDocument/2006/relationships/image" Target="../media/image119.png"/><Relationship Id="rId10" Type="http://schemas.openxmlformats.org/officeDocument/2006/relationships/hyperlink" Target="https://github.com/Kim-JeongUng/ZEPETO-Unity-Barracuda-MotionCapture" TargetMode="External"/><Relationship Id="rId4" Type="http://schemas.openxmlformats.org/officeDocument/2006/relationships/image" Target="../media/image118.png"/><Relationship Id="rId9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7.png"/><Relationship Id="rId3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1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be.com/shorts/M68-gMjghog?feature=share" TargetMode="External"/><Relationship Id="rId11" Type="http://schemas.openxmlformats.org/officeDocument/2006/relationships/image" Target="../media/image125.png"/><Relationship Id="rId5" Type="http://schemas.openxmlformats.org/officeDocument/2006/relationships/image" Target="../media/image111.png"/><Relationship Id="rId10" Type="http://schemas.openxmlformats.org/officeDocument/2006/relationships/hyperlink" Target="https://youtube.com/shorts/UDRXw64PsAc?feature=share" TargetMode="External"/><Relationship Id="rId4" Type="http://schemas.openxmlformats.org/officeDocument/2006/relationships/hyperlink" Target="https://github.com/Kim-JeongUng/MediaPipeUnityPlugin" TargetMode="External"/><Relationship Id="rId9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youtube.com/shorts/WCHbMbYlMu0?feature=share" TargetMode="External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42.png"/><Relationship Id="rId18" Type="http://schemas.openxmlformats.org/officeDocument/2006/relationships/image" Target="../media/image114.png"/><Relationship Id="rId26" Type="http://schemas.openxmlformats.org/officeDocument/2006/relationships/hyperlink" Target="https://docs.google.com/presentation/d/1lLu1wKzTRcelSijC0tX4XOkQg40wRgLG/edit?usp=sharing&amp;ouid=104785414173974407329&amp;rtpof=true&amp;sd=true" TargetMode="External"/><Relationship Id="rId3" Type="http://schemas.openxmlformats.org/officeDocument/2006/relationships/image" Target="../media/image138.png"/><Relationship Id="rId21" Type="http://schemas.openxmlformats.org/officeDocument/2006/relationships/image" Target="../media/image146.png"/><Relationship Id="rId7" Type="http://schemas.openxmlformats.org/officeDocument/2006/relationships/image" Target="../media/image140.png"/><Relationship Id="rId12" Type="http://schemas.openxmlformats.org/officeDocument/2006/relationships/image" Target="../media/image109.png"/><Relationship Id="rId17" Type="http://schemas.openxmlformats.org/officeDocument/2006/relationships/image" Target="../media/image144.png"/><Relationship Id="rId25" Type="http://schemas.openxmlformats.org/officeDocument/2006/relationships/image" Target="../media/image30.png"/><Relationship Id="rId2" Type="http://schemas.openxmlformats.org/officeDocument/2006/relationships/image" Target="../media/image101.png"/><Relationship Id="rId16" Type="http://schemas.openxmlformats.org/officeDocument/2006/relationships/image" Target="../media/image143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6.png"/><Relationship Id="rId24" Type="http://schemas.openxmlformats.org/officeDocument/2006/relationships/hyperlink" Target="https://youtu.be/ipIZVzVQ0Qk" TargetMode="External"/><Relationship Id="rId5" Type="http://schemas.openxmlformats.org/officeDocument/2006/relationships/image" Target="../media/image104.png"/><Relationship Id="rId15" Type="http://schemas.openxmlformats.org/officeDocument/2006/relationships/image" Target="../media/image62.png"/><Relationship Id="rId23" Type="http://schemas.openxmlformats.org/officeDocument/2006/relationships/image" Target="../media/image111.png"/><Relationship Id="rId28" Type="http://schemas.openxmlformats.org/officeDocument/2006/relationships/image" Target="../media/image148.png"/><Relationship Id="rId10" Type="http://schemas.openxmlformats.org/officeDocument/2006/relationships/image" Target="../media/image108.png"/><Relationship Id="rId19" Type="http://schemas.openxmlformats.org/officeDocument/2006/relationships/image" Target="../media/image65.png"/><Relationship Id="rId4" Type="http://schemas.openxmlformats.org/officeDocument/2006/relationships/image" Target="../media/image139.png"/><Relationship Id="rId9" Type="http://schemas.openxmlformats.org/officeDocument/2006/relationships/image" Target="../media/image141.png"/><Relationship Id="rId14" Type="http://schemas.openxmlformats.org/officeDocument/2006/relationships/image" Target="../media/image61.png"/><Relationship Id="rId22" Type="http://schemas.openxmlformats.org/officeDocument/2006/relationships/hyperlink" Target="https://github.com/Kim-JeongUng/AR_TFT_LolChess" TargetMode="External"/><Relationship Id="rId27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50.png"/><Relationship Id="rId7" Type="http://schemas.openxmlformats.org/officeDocument/2006/relationships/image" Target="../media/image65.png"/><Relationship Id="rId12" Type="http://schemas.openxmlformats.org/officeDocument/2006/relationships/image" Target="../media/image15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120.png"/><Relationship Id="rId10" Type="http://schemas.openxmlformats.org/officeDocument/2006/relationships/image" Target="../media/image154.png"/><Relationship Id="rId4" Type="http://schemas.openxmlformats.org/officeDocument/2006/relationships/image" Target="../media/image119.png"/><Relationship Id="rId9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51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98.png"/><Relationship Id="rId9" Type="http://schemas.openxmlformats.org/officeDocument/2006/relationships/image" Target="../media/image16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26.xml"/><Relationship Id="rId18" Type="http://schemas.openxmlformats.org/officeDocument/2006/relationships/image" Target="../media/image21.png"/><Relationship Id="rId26" Type="http://schemas.openxmlformats.org/officeDocument/2006/relationships/slide" Target="slide19.xml"/><Relationship Id="rId39" Type="http://schemas.openxmlformats.org/officeDocument/2006/relationships/image" Target="../media/image34.png"/><Relationship Id="rId21" Type="http://schemas.openxmlformats.org/officeDocument/2006/relationships/slide" Target="slide22.xml"/><Relationship Id="rId34" Type="http://schemas.openxmlformats.org/officeDocument/2006/relationships/image" Target="../media/image3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hyperlink" Target="https://github.com/Kim-JeongUng/" TargetMode="External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5.png"/><Relationship Id="rId32" Type="http://schemas.openxmlformats.org/officeDocument/2006/relationships/hyperlink" Target="https://www.youtube.com/channel/UCX_SsgBfjPwpae2naZzkKpQ" TargetMode="External"/><Relationship Id="rId37" Type="http://schemas.openxmlformats.org/officeDocument/2006/relationships/image" Target="../media/image33.png"/><Relationship Id="rId40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slide" Target="slide24.xml"/><Relationship Id="rId28" Type="http://schemas.openxmlformats.org/officeDocument/2006/relationships/hyperlink" Target="https://github.com/Kim-JeongUng/Photon_TableHockey" TargetMode="External"/><Relationship Id="rId36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31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7.png"/><Relationship Id="rId30" Type="http://schemas.openxmlformats.org/officeDocument/2006/relationships/slide" Target="slide4.xml"/><Relationship Id="rId35" Type="http://schemas.openxmlformats.org/officeDocument/2006/relationships/hyperlink" Target="https://www.instagram.com/develop.ung/" TargetMode="External"/><Relationship Id="rId8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7.png"/><Relationship Id="rId21" Type="http://schemas.openxmlformats.org/officeDocument/2006/relationships/image" Target="../media/image180.png"/><Relationship Id="rId7" Type="http://schemas.openxmlformats.org/officeDocument/2006/relationships/image" Target="../media/image106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30.png"/><Relationship Id="rId2" Type="http://schemas.openxmlformats.org/officeDocument/2006/relationships/image" Target="../media/image101.png"/><Relationship Id="rId16" Type="http://schemas.openxmlformats.org/officeDocument/2006/relationships/image" Target="../media/image176.png"/><Relationship Id="rId20" Type="http://schemas.openxmlformats.org/officeDocument/2006/relationships/hyperlink" Target="https://play.google.com/store/apps/details?id=com.UngCompany.CandyCran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24" Type="http://schemas.openxmlformats.org/officeDocument/2006/relationships/hyperlink" Target="https://youtu.be/d8S2b3hhZXc" TargetMode="External"/><Relationship Id="rId5" Type="http://schemas.openxmlformats.org/officeDocument/2006/relationships/image" Target="../media/image169.png"/><Relationship Id="rId15" Type="http://schemas.openxmlformats.org/officeDocument/2006/relationships/image" Target="../media/image175.png"/><Relationship Id="rId23" Type="http://schemas.openxmlformats.org/officeDocument/2006/relationships/image" Target="../media/image111.png"/><Relationship Id="rId10" Type="http://schemas.openxmlformats.org/officeDocument/2006/relationships/image" Target="../media/image108.png"/><Relationship Id="rId19" Type="http://schemas.openxmlformats.org/officeDocument/2006/relationships/image" Target="../media/image179.png"/><Relationship Id="rId4" Type="http://schemas.openxmlformats.org/officeDocument/2006/relationships/image" Target="../media/image168.png"/><Relationship Id="rId9" Type="http://schemas.openxmlformats.org/officeDocument/2006/relationships/image" Target="../media/image171.png"/><Relationship Id="rId14" Type="http://schemas.openxmlformats.org/officeDocument/2006/relationships/image" Target="../media/image174.png"/><Relationship Id="rId22" Type="http://schemas.openxmlformats.org/officeDocument/2006/relationships/hyperlink" Target="https://github.com/Kim-JeongUng/Unity_2D_CandyCran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68.png"/><Relationship Id="rId7" Type="http://schemas.openxmlformats.org/officeDocument/2006/relationships/image" Target="../media/image18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30.png"/><Relationship Id="rId5" Type="http://schemas.openxmlformats.org/officeDocument/2006/relationships/image" Target="../media/image182.png"/><Relationship Id="rId10" Type="http://schemas.openxmlformats.org/officeDocument/2006/relationships/hyperlink" Target="https://youtu.be/d8S2b3hhZXc?t=79" TargetMode="External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51.png"/><Relationship Id="rId7" Type="http://schemas.openxmlformats.org/officeDocument/2006/relationships/image" Target="../media/image19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08.png"/><Relationship Id="rId18" Type="http://schemas.openxmlformats.org/officeDocument/2006/relationships/image" Target="../media/image203.png"/><Relationship Id="rId26" Type="http://schemas.openxmlformats.org/officeDocument/2006/relationships/hyperlink" Target="https://drive.google.com/file/d/1YDU-WnEv-hzUQTD8x5t5LFgYWLmdraNR/view?usp=sharing" TargetMode="External"/><Relationship Id="rId3" Type="http://schemas.openxmlformats.org/officeDocument/2006/relationships/image" Target="../media/image193.png"/><Relationship Id="rId21" Type="http://schemas.openxmlformats.org/officeDocument/2006/relationships/image" Target="../media/image111.png"/><Relationship Id="rId7" Type="http://schemas.openxmlformats.org/officeDocument/2006/relationships/image" Target="../media/image195.png"/><Relationship Id="rId12" Type="http://schemas.openxmlformats.org/officeDocument/2006/relationships/image" Target="../media/image199.png"/><Relationship Id="rId17" Type="http://schemas.openxmlformats.org/officeDocument/2006/relationships/image" Target="../media/image202.png"/><Relationship Id="rId25" Type="http://schemas.openxmlformats.org/officeDocument/2006/relationships/image" Target="../media/image147.png"/><Relationship Id="rId2" Type="http://schemas.openxmlformats.org/officeDocument/2006/relationships/image" Target="../media/image169.png"/><Relationship Id="rId16" Type="http://schemas.openxmlformats.org/officeDocument/2006/relationships/image" Target="../media/image201.png"/><Relationship Id="rId20" Type="http://schemas.openxmlformats.org/officeDocument/2006/relationships/hyperlink" Target="https://github.com/MACE001/Farm_tyc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98.png"/><Relationship Id="rId24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5" Type="http://schemas.openxmlformats.org/officeDocument/2006/relationships/image" Target="../media/image194.png"/><Relationship Id="rId15" Type="http://schemas.openxmlformats.org/officeDocument/2006/relationships/image" Target="../media/image109.png"/><Relationship Id="rId23" Type="http://schemas.openxmlformats.org/officeDocument/2006/relationships/image" Target="../media/image30.png"/><Relationship Id="rId28" Type="http://schemas.openxmlformats.org/officeDocument/2006/relationships/image" Target="../media/image205.png"/><Relationship Id="rId10" Type="http://schemas.openxmlformats.org/officeDocument/2006/relationships/image" Target="../media/image11.png"/><Relationship Id="rId19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197.png"/><Relationship Id="rId14" Type="http://schemas.openxmlformats.org/officeDocument/2006/relationships/image" Target="../media/image200.png"/><Relationship Id="rId22" Type="http://schemas.openxmlformats.org/officeDocument/2006/relationships/hyperlink" Target="https://www.youtube.com/watch?v=RFCvK_KgxNU" TargetMode="External"/><Relationship Id="rId27" Type="http://schemas.openxmlformats.org/officeDocument/2006/relationships/image" Target="../media/image2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51.png"/><Relationship Id="rId7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52.png"/><Relationship Id="rId9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16.png"/><Relationship Id="rId18" Type="http://schemas.openxmlformats.org/officeDocument/2006/relationships/hyperlink" Target="https://github.com/Kim-JeongUng/Unity3D_ArAvoidPlanet" TargetMode="External"/><Relationship Id="rId3" Type="http://schemas.openxmlformats.org/officeDocument/2006/relationships/image" Target="../media/image212.png"/><Relationship Id="rId21" Type="http://schemas.openxmlformats.org/officeDocument/2006/relationships/image" Target="../media/image30.png"/><Relationship Id="rId7" Type="http://schemas.openxmlformats.org/officeDocument/2006/relationships/image" Target="../media/image106.png"/><Relationship Id="rId12" Type="http://schemas.openxmlformats.org/officeDocument/2006/relationships/image" Target="../media/image215.png"/><Relationship Id="rId17" Type="http://schemas.openxmlformats.org/officeDocument/2006/relationships/image" Target="../media/image145.png"/><Relationship Id="rId2" Type="http://schemas.openxmlformats.org/officeDocument/2006/relationships/image" Target="../media/image101.png"/><Relationship Id="rId16" Type="http://schemas.openxmlformats.org/officeDocument/2006/relationships/image" Target="../media/image218.png"/><Relationship Id="rId20" Type="http://schemas.openxmlformats.org/officeDocument/2006/relationships/hyperlink" Target="https://youtu.be/ySSeoStW51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69.png"/><Relationship Id="rId15" Type="http://schemas.openxmlformats.org/officeDocument/2006/relationships/image" Target="../media/image217.png"/><Relationship Id="rId23" Type="http://schemas.openxmlformats.org/officeDocument/2006/relationships/image" Target="../media/image147.png"/><Relationship Id="rId10" Type="http://schemas.openxmlformats.org/officeDocument/2006/relationships/image" Target="../media/image108.png"/><Relationship Id="rId19" Type="http://schemas.openxmlformats.org/officeDocument/2006/relationships/image" Target="../media/image111.png"/><Relationship Id="rId4" Type="http://schemas.openxmlformats.org/officeDocument/2006/relationships/image" Target="../media/image213.png"/><Relationship Id="rId9" Type="http://schemas.openxmlformats.org/officeDocument/2006/relationships/image" Target="../media/image214.png"/><Relationship Id="rId14" Type="http://schemas.openxmlformats.org/officeDocument/2006/relationships/image" Target="../media/image120.png"/><Relationship Id="rId22" Type="http://schemas.openxmlformats.org/officeDocument/2006/relationships/hyperlink" Target="https://docs.google.com/presentation/d/19WCGYFrtY6fgyG-ddzlYzWt7o4K0FKsI/edit?usp=sharing&amp;ouid=104785414173974407329&amp;rtpof=true&amp;sd=tru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51.png"/><Relationship Id="rId7" Type="http://schemas.openxmlformats.org/officeDocument/2006/relationships/image" Target="../media/image222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4.png"/><Relationship Id="rId18" Type="http://schemas.openxmlformats.org/officeDocument/2006/relationships/image" Target="../media/image108.png"/><Relationship Id="rId26" Type="http://schemas.openxmlformats.org/officeDocument/2006/relationships/hyperlink" Target="https://github.com/Kim-JeongUng/UngMongUS_ShootingGame_2p/raw/main/20175308_%EA%B9%80%EC%A0%95%EC%9B%85_%EC%9B%85%EB%AA%BD%EC%96%B4%EC%8A%A4%EB%B0%B0%ED%8B%80%EB%A1%9C%EC%96%84.pptx" TargetMode="External"/><Relationship Id="rId3" Type="http://schemas.openxmlformats.org/officeDocument/2006/relationships/image" Target="../media/image225.png"/><Relationship Id="rId21" Type="http://schemas.openxmlformats.org/officeDocument/2006/relationships/image" Target="../media/image237.png"/><Relationship Id="rId7" Type="http://schemas.openxmlformats.org/officeDocument/2006/relationships/image" Target="../media/image229.png"/><Relationship Id="rId12" Type="http://schemas.openxmlformats.org/officeDocument/2006/relationships/image" Target="../media/image233.png"/><Relationship Id="rId17" Type="http://schemas.openxmlformats.org/officeDocument/2006/relationships/image" Target="../media/image235.png"/><Relationship Id="rId25" Type="http://schemas.openxmlformats.org/officeDocument/2006/relationships/image" Target="../media/image30.png"/><Relationship Id="rId2" Type="http://schemas.openxmlformats.org/officeDocument/2006/relationships/image" Target="../media/image224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2.png"/><Relationship Id="rId24" Type="http://schemas.openxmlformats.org/officeDocument/2006/relationships/hyperlink" Target="https://www.youtube.com/watch?v=pvbRGJ48YKI" TargetMode="External"/><Relationship Id="rId5" Type="http://schemas.openxmlformats.org/officeDocument/2006/relationships/image" Target="../media/image227.png"/><Relationship Id="rId15" Type="http://schemas.openxmlformats.org/officeDocument/2006/relationships/image" Target="../media/image169.png"/><Relationship Id="rId23" Type="http://schemas.openxmlformats.org/officeDocument/2006/relationships/image" Target="../media/image111.png"/><Relationship Id="rId10" Type="http://schemas.openxmlformats.org/officeDocument/2006/relationships/image" Target="../media/image231.png"/><Relationship Id="rId19" Type="http://schemas.openxmlformats.org/officeDocument/2006/relationships/image" Target="../media/image236.png"/><Relationship Id="rId4" Type="http://schemas.openxmlformats.org/officeDocument/2006/relationships/image" Target="../media/image226.png"/><Relationship Id="rId9" Type="http://schemas.openxmlformats.org/officeDocument/2006/relationships/image" Target="../media/image11.png"/><Relationship Id="rId14" Type="http://schemas.openxmlformats.org/officeDocument/2006/relationships/image" Target="../media/image199.png"/><Relationship Id="rId22" Type="http://schemas.openxmlformats.org/officeDocument/2006/relationships/hyperlink" Target="https://github.com/Kim-JeongUng/UngMongUS_ShootingGame_2p" TargetMode="External"/><Relationship Id="rId27" Type="http://schemas.openxmlformats.org/officeDocument/2006/relationships/image" Target="../media/image1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147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2" Type="http://schemas.openxmlformats.org/officeDocument/2006/relationships/image" Target="../media/image101.png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30.png"/><Relationship Id="rId5" Type="http://schemas.openxmlformats.org/officeDocument/2006/relationships/image" Target="../media/image243.png"/><Relationship Id="rId15" Type="http://schemas.openxmlformats.org/officeDocument/2006/relationships/hyperlink" Target="https://docs.google.com/presentation/d/1o0iXKcJRAavBTgvkaSOLkkqd1AcH3n6K/edit?usp=sharing&amp;ouid=104785414173974407329&amp;rtpof=true&amp;sd=true" TargetMode="External"/><Relationship Id="rId10" Type="http://schemas.openxmlformats.org/officeDocument/2006/relationships/hyperlink" Target="https://youtu.be/ovvXtR47SeU" TargetMode="External"/><Relationship Id="rId4" Type="http://schemas.openxmlformats.org/officeDocument/2006/relationships/image" Target="../media/image242.png"/><Relationship Id="rId9" Type="http://schemas.openxmlformats.org/officeDocument/2006/relationships/image" Target="../media/image247.png"/><Relationship Id="rId14" Type="http://schemas.openxmlformats.org/officeDocument/2006/relationships/hyperlink" Target="https://www.youtube.com/watch?v=gyIttbz0di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hyperlink" Target="https://youtu.be/1tJReH0ZHak" TargetMode="External"/><Relationship Id="rId18" Type="http://schemas.openxmlformats.org/officeDocument/2006/relationships/hyperlink" Target="https://docs.google.com/presentation/d/1RY8LDXGu-D-xlrNfYnJyW0n2pXBCrgvY/edit?usp=sharing&amp;ouid=104785414173974407329&amp;rtpof=true&amp;sd=true" TargetMode="External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111.png"/><Relationship Id="rId17" Type="http://schemas.openxmlformats.org/officeDocument/2006/relationships/hyperlink" Target="https://youtu.be/pSyxsR61Cks" TargetMode="External"/><Relationship Id="rId2" Type="http://schemas.openxmlformats.org/officeDocument/2006/relationships/image" Target="../media/image101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hyperlink" Target="https://github.com/Kim-JeongUng/C_IPC_IndianPokerGame" TargetMode="External"/><Relationship Id="rId5" Type="http://schemas.openxmlformats.org/officeDocument/2006/relationships/image" Target="../media/image251.png"/><Relationship Id="rId15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10" Type="http://schemas.openxmlformats.org/officeDocument/2006/relationships/image" Target="../media/image256.png"/><Relationship Id="rId19" Type="http://schemas.openxmlformats.org/officeDocument/2006/relationships/hyperlink" Target="https://github.com/Kim-JeongUng/Corona_korea_keep-distance" TargetMode="External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hyperlink" Target="https://early-gum-3f7.notion.site/Inside-ccdc0eb640684cefbdd2287f93009fff" TargetMode="External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0.png"/><Relationship Id="rId4" Type="http://schemas.openxmlformats.org/officeDocument/2006/relationships/hyperlink" Target="https://youtube.com/shorts/G0fo53tdROQ?feature=shar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6.png"/><Relationship Id="rId7" Type="http://schemas.openxmlformats.org/officeDocument/2006/relationships/hyperlink" Target="https://youtube.com/shorts/8LeGtDDE_14?feature=share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0.png"/><Relationship Id="rId4" Type="http://schemas.openxmlformats.org/officeDocument/2006/relationships/hyperlink" Target="https://youtube.com/shorts/jQPbwB7wMlg?feature=sh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6764883" cy="34243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077" cy="665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2333739" cy="19316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  <p:pic>
        <p:nvPicPr>
          <p:cNvPr id="9" name="Object 7">
            <a:extLst>
              <a:ext uri="{FF2B5EF4-FFF2-40B4-BE49-F238E27FC236}">
                <a16:creationId xmlns:a16="http://schemas.microsoft.com/office/drawing/2014/main" id="{EE4D0B13-27CA-1AED-428B-09449C11482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10" y="5341477"/>
            <a:ext cx="1857750" cy="3026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0840" y="7747163"/>
            <a:ext cx="15074689" cy="748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7192" y="4240372"/>
            <a:ext cx="5286128" cy="6630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714" y="8384068"/>
            <a:ext cx="12234700" cy="5464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268" y="4871934"/>
            <a:ext cx="12652538" cy="11996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840" y="1391525"/>
            <a:ext cx="8750070" cy="6814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715" y="2028430"/>
            <a:ext cx="7332796" cy="5369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639249" cy="29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2733" y="4571377"/>
            <a:ext cx="8585362" cy="4533005"/>
            <a:chOff x="1652733" y="4571377"/>
            <a:chExt cx="8585362" cy="45330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2733" y="4571377"/>
              <a:ext cx="8585362" cy="4533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4180291" cy="756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3056833" cy="5069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496292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371172"/>
            <a:ext cx="2543682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1" y="2926791"/>
            <a:ext cx="5162586" cy="39576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27596" y="1243127"/>
            <a:ext cx="687980" cy="729676"/>
            <a:chOff x="15227596" y="1243127"/>
            <a:chExt cx="687980" cy="729676"/>
          </a:xfrm>
        </p:grpSpPr>
        <p:pic>
          <p:nvPicPr>
            <p:cNvPr id="21" name="Object 20">
              <a:hlinkClick r:id="rId15"/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27596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21628" y="1243641"/>
            <a:ext cx="808017" cy="808017"/>
            <a:chOff x="16021628" y="1243641"/>
            <a:chExt cx="808017" cy="808017"/>
          </a:xfrm>
        </p:grpSpPr>
        <p:pic>
          <p:nvPicPr>
            <p:cNvPr id="24" name="Object 23">
              <a:hlinkClick r:id="rId17"/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21628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06311" y="8989798"/>
            <a:ext cx="3365275" cy="88619"/>
            <a:chOff x="12206311" y="8989798"/>
            <a:chExt cx="3365275" cy="88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06311" y="8989798"/>
              <a:ext cx="3365275" cy="88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4944" y="8086591"/>
            <a:ext cx="4324235" cy="12735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0654" y="7627190"/>
            <a:ext cx="563730" cy="459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3309" y="2308442"/>
            <a:ext cx="9170846" cy="44020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40722" y="1236456"/>
            <a:ext cx="4179244" cy="7581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8799" y="2058704"/>
            <a:ext cx="4039090" cy="5061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99611" y="3002982"/>
            <a:ext cx="5815823" cy="48837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911" y="2948809"/>
            <a:ext cx="3030776" cy="6455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0987" y="3553882"/>
            <a:ext cx="1948320" cy="3956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628251" y="1161257"/>
            <a:ext cx="808017" cy="808017"/>
            <a:chOff x="16628251" y="1161257"/>
            <a:chExt cx="808017" cy="808017"/>
          </a:xfrm>
        </p:grpSpPr>
        <p:pic>
          <p:nvPicPr>
            <p:cNvPr id="8" name="Object 7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28251" y="116125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893" y="1984472"/>
            <a:ext cx="10234888" cy="6316770"/>
            <a:chOff x="830893" y="1984472"/>
            <a:chExt cx="10234888" cy="63167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893" y="1984472"/>
              <a:ext cx="10234888" cy="6316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19070" y="1166800"/>
            <a:ext cx="687980" cy="729676"/>
            <a:chOff x="15819070" y="1166800"/>
            <a:chExt cx="687980" cy="729676"/>
          </a:xfrm>
        </p:grpSpPr>
        <p:pic>
          <p:nvPicPr>
            <p:cNvPr id="14" name="Object 13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19070" y="1166800"/>
              <a:ext cx="687980" cy="72967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2EA0348-20B8-1CBF-1D2F-78B645F54B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8337" y="1236456"/>
            <a:ext cx="2248214" cy="96215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4D0DE15-9FEE-9613-8696-A5B042C64425}"/>
              </a:ext>
            </a:extLst>
          </p:cNvPr>
          <p:cNvSpPr/>
          <p:nvPr/>
        </p:nvSpPr>
        <p:spPr>
          <a:xfrm rot="14355639">
            <a:off x="7356047" y="2442013"/>
            <a:ext cx="1100226" cy="366208"/>
          </a:xfrm>
          <a:prstGeom prst="rightArrow">
            <a:avLst>
              <a:gd name="adj1" fmla="val 50000"/>
              <a:gd name="adj2" fmla="val 9405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4781" y="9173356"/>
            <a:ext cx="687980" cy="729676"/>
            <a:chOff x="2784781" y="9173356"/>
            <a:chExt cx="687980" cy="729676"/>
          </a:xfrm>
        </p:grpSpPr>
        <p:pic>
          <p:nvPicPr>
            <p:cNvPr id="8" name="Object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4781" y="9173356"/>
              <a:ext cx="687980" cy="729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58439" y="9154308"/>
            <a:ext cx="808017" cy="808017"/>
            <a:chOff x="3858439" y="9154308"/>
            <a:chExt cx="808017" cy="808017"/>
          </a:xfrm>
        </p:grpSpPr>
        <p:pic>
          <p:nvPicPr>
            <p:cNvPr id="11" name="Object 10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8439" y="9154308"/>
              <a:ext cx="808017" cy="8080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755" y="666103"/>
            <a:ext cx="5369232" cy="82603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49667" y="666103"/>
            <a:ext cx="4860705" cy="82603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76010" y="9154308"/>
            <a:ext cx="808017" cy="808017"/>
            <a:chOff x="9621610" y="9173356"/>
            <a:chExt cx="808017" cy="808017"/>
          </a:xfrm>
        </p:grpSpPr>
        <p:pic>
          <p:nvPicPr>
            <p:cNvPr id="19" name="Object 18">
              <a:hlinkClick r:id="rId10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1610" y="9173356"/>
              <a:ext cx="808017" cy="808017"/>
            </a:xfrm>
            <a:prstGeom prst="rect">
              <a:avLst/>
            </a:prstGeom>
          </p:spPr>
        </p:pic>
      </p:grpSp>
      <p:pic>
        <p:nvPicPr>
          <p:cNvPr id="18" name="Object 1">
            <a:extLst>
              <a:ext uri="{FF2B5EF4-FFF2-40B4-BE49-F238E27FC236}">
                <a16:creationId xmlns:a16="http://schemas.microsoft.com/office/drawing/2014/main" id="{918F2B04-A1C9-F2DA-B536-0DFD5D070F6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53675" y="602159"/>
            <a:ext cx="2826510" cy="758158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D9494C13-785E-19D7-EA43-DB1B684C39E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90609" y="1369856"/>
            <a:ext cx="3056385" cy="506118"/>
          </a:xfrm>
          <a:prstGeom prst="rect">
            <a:avLst/>
          </a:prstGeom>
        </p:spPr>
      </p:pic>
      <p:pic>
        <p:nvPicPr>
          <p:cNvPr id="21" name="Object 3">
            <a:extLst>
              <a:ext uri="{FF2B5EF4-FFF2-40B4-BE49-F238E27FC236}">
                <a16:creationId xmlns:a16="http://schemas.microsoft.com/office/drawing/2014/main" id="{F8AFECCB-FE52-F35C-2E16-71C4A70073F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85801" y="2065906"/>
            <a:ext cx="4762234" cy="16968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675" y="602158"/>
            <a:ext cx="2826920" cy="751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0608" y="1369856"/>
            <a:ext cx="3318861" cy="5153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5801" y="2060077"/>
            <a:ext cx="4942148" cy="8265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73247" y="1181100"/>
            <a:ext cx="808017" cy="808017"/>
            <a:chOff x="15773247" y="1213405"/>
            <a:chExt cx="808017" cy="808017"/>
          </a:xfrm>
        </p:grpSpPr>
        <p:pic>
          <p:nvPicPr>
            <p:cNvPr id="6" name="Object 5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3247" y="1213405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899" y="1323246"/>
            <a:ext cx="4955652" cy="7550457"/>
            <a:chOff x="1032899" y="1323246"/>
            <a:chExt cx="4955652" cy="7550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899" y="1323246"/>
              <a:ext cx="4955652" cy="75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36255" y="1323246"/>
            <a:ext cx="5270848" cy="7576844"/>
            <a:chOff x="6536255" y="1323246"/>
            <a:chExt cx="5270848" cy="75768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6255" y="1323246"/>
              <a:ext cx="5270848" cy="7576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67121" y="3005002"/>
            <a:ext cx="4135493" cy="5895088"/>
            <a:chOff x="12267121" y="3005002"/>
            <a:chExt cx="4135493" cy="58950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21" y="3005002"/>
              <a:ext cx="4135493" cy="5895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42671"/>
            <a:ext cx="7260496" cy="3061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741572"/>
            <a:ext cx="8275236" cy="4389076"/>
            <a:chOff x="1614638" y="4741572"/>
            <a:chExt cx="8275236" cy="4389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638" y="4741572"/>
              <a:ext cx="8275236" cy="43890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0353" y="3580458"/>
            <a:ext cx="4531387" cy="4584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3923634" cy="851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3761985" cy="5674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371501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371172"/>
            <a:ext cx="1635549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9611" y="2926791"/>
            <a:ext cx="5162586" cy="26243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06311" y="8989798"/>
            <a:ext cx="2679403" cy="88619"/>
            <a:chOff x="12206311" y="8989798"/>
            <a:chExt cx="2679403" cy="886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06311" y="8989798"/>
              <a:ext cx="2679403" cy="886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4467" y="8086591"/>
            <a:ext cx="4769987" cy="12535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0654" y="7627190"/>
            <a:ext cx="563730" cy="459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12763" y="6073468"/>
            <a:ext cx="5932444" cy="4069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0452" y="1901694"/>
            <a:ext cx="8568552" cy="4823778"/>
          </a:xfrm>
          <a:prstGeom prst="rect">
            <a:avLst/>
          </a:prstGeom>
        </p:spPr>
      </p:pic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0611F18E-933F-25F4-09D0-728B7BCC6D65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6" name="Object 23">
              <a:hlinkClick r:id="rId22"/>
              <a:extLst>
                <a:ext uri="{FF2B5EF4-FFF2-40B4-BE49-F238E27FC236}">
                  <a16:creationId xmlns:a16="http://schemas.microsoft.com/office/drawing/2014/main" id="{AECA2A9C-AEED-9618-A940-2537778B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93127939-D8C6-1036-7302-2684D7BCFA17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40" name="Object 26">
              <a:hlinkClick r:id="rId24"/>
              <a:extLst>
                <a:ext uri="{FF2B5EF4-FFF2-40B4-BE49-F238E27FC236}">
                  <a16:creationId xmlns:a16="http://schemas.microsoft.com/office/drawing/2014/main" id="{A7FF866C-8BB6-AAE9-026D-3F028980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725FD2DA-E1C4-2AF2-4A84-30691AF4EB9A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42" name="Object 29">
              <a:hlinkClick r:id="rId26"/>
              <a:extLst>
                <a:ext uri="{FF2B5EF4-FFF2-40B4-BE49-F238E27FC236}">
                  <a16:creationId xmlns:a16="http://schemas.microsoft.com/office/drawing/2014/main" id="{866A7728-55B0-418D-4C56-9A7FC1B40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  <p:pic>
        <p:nvPicPr>
          <p:cNvPr id="43" name="Object 38">
            <a:extLst>
              <a:ext uri="{FF2B5EF4-FFF2-40B4-BE49-F238E27FC236}">
                <a16:creationId xmlns:a16="http://schemas.microsoft.com/office/drawing/2014/main" id="{800960BB-79A1-E150-2985-9CCA60E3386E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97144" y="9120182"/>
            <a:ext cx="6241378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0722" y="1236456"/>
            <a:ext cx="3923120" cy="8518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8799" y="2058704"/>
            <a:ext cx="3760366" cy="5659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1911" y="2948809"/>
            <a:ext cx="3030776" cy="64553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0987" y="3553882"/>
            <a:ext cx="1948320" cy="3956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59810" y="2560648"/>
            <a:ext cx="5380178" cy="12531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1972" y="667039"/>
            <a:ext cx="7850850" cy="8204107"/>
            <a:chOff x="371972" y="667039"/>
            <a:chExt cx="7850850" cy="8204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972" y="667039"/>
              <a:ext cx="7850850" cy="8204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1403" y="4141809"/>
            <a:ext cx="12616800" cy="5785498"/>
            <a:chOff x="5381403" y="4141809"/>
            <a:chExt cx="12616800" cy="57854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1403" y="4141809"/>
              <a:ext cx="12616800" cy="57854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9892" y="3800993"/>
            <a:ext cx="952014" cy="711275"/>
            <a:chOff x="11149892" y="3800993"/>
            <a:chExt cx="952014" cy="7112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9892" y="3800993"/>
              <a:ext cx="952014" cy="711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92569" y="3860539"/>
            <a:ext cx="876314" cy="623156"/>
            <a:chOff x="12592569" y="3860539"/>
            <a:chExt cx="876314" cy="6231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92569" y="3860539"/>
              <a:ext cx="876314" cy="62315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58668" y="3937648"/>
            <a:ext cx="1517892" cy="4027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982243" y="3796910"/>
            <a:ext cx="1133246" cy="751392"/>
            <a:chOff x="13982243" y="3796910"/>
            <a:chExt cx="1133246" cy="7513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82243" y="3796910"/>
              <a:ext cx="1133246" cy="751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076004"/>
            <a:ext cx="5988592" cy="29104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808" y="6679924"/>
            <a:ext cx="2365660" cy="2365660"/>
            <a:chOff x="431808" y="6679924"/>
            <a:chExt cx="2365660" cy="2365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431808" y="6679924"/>
              <a:ext cx="2365660" cy="2365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847" y="5117069"/>
            <a:ext cx="2253335" cy="2253335"/>
            <a:chOff x="4580847" y="5117069"/>
            <a:chExt cx="2253335" cy="2253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20000">
              <a:off x="4580847" y="5117069"/>
              <a:ext cx="2253335" cy="2253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721" y="5161550"/>
            <a:ext cx="2006398" cy="2006398"/>
            <a:chOff x="2026721" y="5161550"/>
            <a:chExt cx="2006398" cy="2006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940000">
              <a:off x="2026721" y="5161550"/>
              <a:ext cx="2006398" cy="2006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8835" y="7057915"/>
            <a:ext cx="2257843" cy="2257843"/>
            <a:chOff x="5688835" y="7057915"/>
            <a:chExt cx="2257843" cy="22578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5688835" y="7057915"/>
              <a:ext cx="2257843" cy="2257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1610" y="7862754"/>
            <a:ext cx="1848267" cy="1848267"/>
            <a:chOff x="3091610" y="7862754"/>
            <a:chExt cx="1848267" cy="18482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1610" y="7862754"/>
              <a:ext cx="1848267" cy="18482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734" y="3704268"/>
            <a:ext cx="4344482" cy="458416"/>
          </a:xfrm>
          <a:prstGeom prst="rect">
            <a:avLst/>
          </a:prstGeom>
        </p:spPr>
      </p:pic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A46B3184-3AD9-8FC9-1A7F-C31BB358D986}"/>
              </a:ext>
            </a:extLst>
          </p:cNvPr>
          <p:cNvGrpSpPr/>
          <p:nvPr/>
        </p:nvGrpSpPr>
        <p:grpSpPr>
          <a:xfrm>
            <a:off x="13477682" y="5142857"/>
            <a:ext cx="2712387" cy="717563"/>
            <a:chOff x="13477682" y="5142857"/>
            <a:chExt cx="2712387" cy="717563"/>
          </a:xfrm>
        </p:grpSpPr>
        <p:pic>
          <p:nvPicPr>
            <p:cNvPr id="20" name="Object 24">
              <a:extLst>
                <a:ext uri="{FF2B5EF4-FFF2-40B4-BE49-F238E27FC236}">
                  <a16:creationId xmlns:a16="http://schemas.microsoft.com/office/drawing/2014/main" id="{ABB89E17-88B9-25D7-A080-1F2B1E335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7682" y="5142857"/>
              <a:ext cx="2712387" cy="717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70" y="1011300"/>
            <a:ext cx="3838268" cy="28787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09039"/>
            <a:ext cx="3561786" cy="601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3315" y="2669039"/>
            <a:ext cx="3302578" cy="1717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9507" y="7068870"/>
            <a:ext cx="741368" cy="459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6197" y="1269135"/>
            <a:ext cx="1147387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670943"/>
            <a:ext cx="3513712" cy="77219"/>
            <a:chOff x="13503515" y="2670943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670943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1" y="2907782"/>
            <a:ext cx="1802501" cy="4596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600610"/>
            <a:ext cx="3513712" cy="77219"/>
            <a:chOff x="13550482" y="5600610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600610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1" y="5818020"/>
            <a:ext cx="1445216" cy="4355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99507" y="4782608"/>
            <a:ext cx="1600492" cy="4596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20001" y="1675706"/>
            <a:ext cx="4217235" cy="781368"/>
          </a:xfrm>
          <a:prstGeom prst="rect">
            <a:avLst/>
          </a:prstGeom>
        </p:spPr>
      </p:pic>
      <p:pic>
        <p:nvPicPr>
          <p:cNvPr id="30" name="Object 29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20001" y="3316525"/>
            <a:ext cx="3238292" cy="4063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76858" y="6202534"/>
            <a:ext cx="4358988" cy="36280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869873" cy="4111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1528" y="6105791"/>
            <a:ext cx="7366016" cy="3828940"/>
          </a:xfrm>
          <a:prstGeom prst="rect">
            <a:avLst/>
          </a:prstGeom>
        </p:spPr>
      </p:pic>
      <p:pic>
        <p:nvPicPr>
          <p:cNvPr id="61" name="Object 60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20001" y="3638477"/>
            <a:ext cx="4032521" cy="406340"/>
          </a:xfrm>
          <a:prstGeom prst="rect">
            <a:avLst/>
          </a:prstGeom>
        </p:spPr>
      </p:pic>
      <p:pic>
        <p:nvPicPr>
          <p:cNvPr id="62" name="Object 61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20001" y="3948867"/>
            <a:ext cx="3861292" cy="406340"/>
          </a:xfrm>
          <a:prstGeom prst="rect">
            <a:avLst/>
          </a:prstGeom>
        </p:spPr>
      </p:pic>
      <p:pic>
        <p:nvPicPr>
          <p:cNvPr id="63" name="Object 62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20001" y="4264144"/>
            <a:ext cx="3517254" cy="406340"/>
          </a:xfrm>
          <a:prstGeom prst="rect">
            <a:avLst/>
          </a:prstGeom>
        </p:spPr>
      </p:pic>
      <p:pic>
        <p:nvPicPr>
          <p:cNvPr id="64" name="Object 63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20001" y="4586696"/>
            <a:ext cx="4148987" cy="406340"/>
          </a:xfrm>
          <a:prstGeom prst="rect">
            <a:avLst/>
          </a:prstGeom>
        </p:spPr>
      </p:pic>
      <p:pic>
        <p:nvPicPr>
          <p:cNvPr id="65" name="Object 64">
            <a:hlinkClick r:id="rId28"/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19594" y="4909344"/>
            <a:ext cx="3478059" cy="366619"/>
          </a:xfrm>
          <a:prstGeom prst="rect">
            <a:avLst/>
          </a:prstGeom>
        </p:spPr>
      </p:pic>
      <p:pic>
        <p:nvPicPr>
          <p:cNvPr id="66" name="Object 65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20001" y="5244963"/>
            <a:ext cx="4123787" cy="406340"/>
          </a:xfrm>
          <a:prstGeom prst="rect">
            <a:avLst/>
          </a:prstGeom>
        </p:spPr>
      </p:pic>
      <p:grpSp>
        <p:nvGrpSpPr>
          <p:cNvPr id="80" name="그룹 1012">
            <a:extLst>
              <a:ext uri="{FF2B5EF4-FFF2-40B4-BE49-F238E27FC236}">
                <a16:creationId xmlns:a16="http://schemas.microsoft.com/office/drawing/2014/main" id="{18ABD70B-11FE-5779-6104-66FA12557AC9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81" name="그룹 1013">
              <a:extLst>
                <a:ext uri="{FF2B5EF4-FFF2-40B4-BE49-F238E27FC236}">
                  <a16:creationId xmlns:a16="http://schemas.microsoft.com/office/drawing/2014/main" id="{04204BF9-CD86-7E0C-93BF-146C695303AF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83" name="Object 50">
                <a:hlinkClick r:id="rId32"/>
                <a:extLst>
                  <a:ext uri="{FF2B5EF4-FFF2-40B4-BE49-F238E27FC236}">
                    <a16:creationId xmlns:a16="http://schemas.microsoft.com/office/drawing/2014/main" id="{36806722-7B7C-8411-0803-D8C175155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82" name="Object 52">
              <a:extLst>
                <a:ext uri="{FF2B5EF4-FFF2-40B4-BE49-F238E27FC236}">
                  <a16:creationId xmlns:a16="http://schemas.microsoft.com/office/drawing/2014/main" id="{6307D038-C2AF-99B3-9E59-1961CE865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84" name="그룹 1014">
            <a:extLst>
              <a:ext uri="{FF2B5EF4-FFF2-40B4-BE49-F238E27FC236}">
                <a16:creationId xmlns:a16="http://schemas.microsoft.com/office/drawing/2014/main" id="{B9FF2AFB-ECDF-0BC1-583C-E08633897B3F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85" name="그룹 1015">
              <a:extLst>
                <a:ext uri="{FF2B5EF4-FFF2-40B4-BE49-F238E27FC236}">
                  <a16:creationId xmlns:a16="http://schemas.microsoft.com/office/drawing/2014/main" id="{268CF1F1-487D-91A3-9021-87154DA560A9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87" name="Object 56">
                <a:hlinkClick r:id="rId35"/>
                <a:extLst>
                  <a:ext uri="{FF2B5EF4-FFF2-40B4-BE49-F238E27FC236}">
                    <a16:creationId xmlns:a16="http://schemas.microsoft.com/office/drawing/2014/main" id="{90898381-17EA-042A-1355-42BB90E9C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86" name="Object 58">
              <a:extLst>
                <a:ext uri="{FF2B5EF4-FFF2-40B4-BE49-F238E27FC236}">
                  <a16:creationId xmlns:a16="http://schemas.microsoft.com/office/drawing/2014/main" id="{A0187F19-92ED-C90A-06B8-6769B2339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88" name="그림 87">
            <a:hlinkClick r:id="rId38"/>
            <a:extLst>
              <a:ext uri="{FF2B5EF4-FFF2-40B4-BE49-F238E27FC236}">
                <a16:creationId xmlns:a16="http://schemas.microsoft.com/office/drawing/2014/main" id="{909FB4AF-4488-D162-F800-2917FBC58DE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  <p:pic>
        <p:nvPicPr>
          <p:cNvPr id="49" name="Object 10">
            <a:extLst>
              <a:ext uri="{FF2B5EF4-FFF2-40B4-BE49-F238E27FC236}">
                <a16:creationId xmlns:a16="http://schemas.microsoft.com/office/drawing/2014/main" id="{A0440469-4E7D-7720-DACA-3DFBBBD5199F}"/>
              </a:ext>
            </a:extLst>
      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907124" y="5248772"/>
            <a:ext cx="4150312" cy="9690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601990"/>
            <a:ext cx="4097189" cy="77219"/>
            <a:chOff x="11131383" y="660199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60199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2939349" cy="8184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218585" cy="4914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7757420"/>
            <a:ext cx="785339" cy="397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310774"/>
            <a:ext cx="3286220" cy="88619"/>
            <a:chOff x="12206311" y="8310774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310774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572877"/>
            <a:ext cx="496292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088315"/>
            <a:ext cx="741368" cy="4596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090220"/>
            <a:ext cx="3235263" cy="471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23153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159791"/>
            <a:ext cx="49629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57721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5979863" cy="2578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04406" y="8727917"/>
            <a:ext cx="3286220" cy="88619"/>
            <a:chOff x="12204406" y="8727917"/>
            <a:chExt cx="3286220" cy="88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4406" y="8727917"/>
              <a:ext cx="3286220" cy="886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12763" y="6063296"/>
            <a:ext cx="6237568" cy="4758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3058" y="1909174"/>
            <a:ext cx="2846571" cy="6171429"/>
            <a:chOff x="1183058" y="1909174"/>
            <a:chExt cx="2846571" cy="6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3058" y="1909174"/>
              <a:ext cx="2846571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13087" y="1909174"/>
            <a:ext cx="2846571" cy="6171429"/>
            <a:chOff x="4413087" y="1909174"/>
            <a:chExt cx="2846571" cy="61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13087" y="1909174"/>
              <a:ext cx="2846571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42429" y="1909174"/>
            <a:ext cx="3000857" cy="6171429"/>
            <a:chOff x="7642429" y="1909174"/>
            <a:chExt cx="3000857" cy="617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2429" y="1909174"/>
              <a:ext cx="3000857" cy="61714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93465" y="8278956"/>
            <a:ext cx="865882" cy="36429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19274" y="8278953"/>
            <a:ext cx="1048596" cy="37381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59864" y="8278956"/>
            <a:ext cx="1536301" cy="420530"/>
          </a:xfrm>
          <a:prstGeom prst="rect">
            <a:avLst/>
          </a:prstGeom>
        </p:spPr>
      </p:pic>
      <p:grpSp>
        <p:nvGrpSpPr>
          <p:cNvPr id="36" name="그룹 1009">
            <a:extLst>
              <a:ext uri="{FF2B5EF4-FFF2-40B4-BE49-F238E27FC236}">
                <a16:creationId xmlns:a16="http://schemas.microsoft.com/office/drawing/2014/main" id="{C280137E-C64B-27E2-15C3-3707481F5E33}"/>
              </a:ext>
            </a:extLst>
          </p:cNvPr>
          <p:cNvGrpSpPr/>
          <p:nvPr/>
        </p:nvGrpSpPr>
        <p:grpSpPr>
          <a:xfrm>
            <a:off x="14206009" y="1580608"/>
            <a:ext cx="3735621" cy="1970974"/>
            <a:chOff x="14206009" y="1580608"/>
            <a:chExt cx="3735621" cy="1970974"/>
          </a:xfrm>
        </p:grpSpPr>
        <p:pic>
          <p:nvPicPr>
            <p:cNvPr id="37" name="Object 37">
              <a:hlinkClick r:id="rId20"/>
              <a:extLst>
                <a:ext uri="{FF2B5EF4-FFF2-40B4-BE49-F238E27FC236}">
                  <a16:creationId xmlns:a16="http://schemas.microsoft.com/office/drawing/2014/main" id="{2E433D62-05D9-8F2B-D8A7-5C94FC0D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06009" y="1580608"/>
              <a:ext cx="3735621" cy="1970974"/>
            </a:xfrm>
            <a:prstGeom prst="rect">
              <a:avLst/>
            </a:prstGeom>
          </p:spPr>
        </p:pic>
      </p:grpSp>
      <p:grpSp>
        <p:nvGrpSpPr>
          <p:cNvPr id="39" name="그룹 1003">
            <a:extLst>
              <a:ext uri="{FF2B5EF4-FFF2-40B4-BE49-F238E27FC236}">
                <a16:creationId xmlns:a16="http://schemas.microsoft.com/office/drawing/2014/main" id="{6AFAF825-E09F-82B9-218E-F85179237ED7}"/>
              </a:ext>
            </a:extLst>
          </p:cNvPr>
          <p:cNvGrpSpPr/>
          <p:nvPr/>
        </p:nvGrpSpPr>
        <p:grpSpPr>
          <a:xfrm>
            <a:off x="15619151" y="1286969"/>
            <a:ext cx="687980" cy="729676"/>
            <a:chOff x="14818072" y="1243127"/>
            <a:chExt cx="687980" cy="729676"/>
          </a:xfrm>
        </p:grpSpPr>
        <p:pic>
          <p:nvPicPr>
            <p:cNvPr id="40" name="Object 18">
              <a:hlinkClick r:id="rId22"/>
              <a:extLst>
                <a:ext uri="{FF2B5EF4-FFF2-40B4-BE49-F238E27FC236}">
                  <a16:creationId xmlns:a16="http://schemas.microsoft.com/office/drawing/2014/main" id="{0B2DCF49-02D7-DD7D-73DE-49A9F6FD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8E464B72-896A-40F1-423C-E86491216E1A}"/>
              </a:ext>
            </a:extLst>
          </p:cNvPr>
          <p:cNvGrpSpPr/>
          <p:nvPr/>
        </p:nvGrpSpPr>
        <p:grpSpPr>
          <a:xfrm>
            <a:off x="16413183" y="1287483"/>
            <a:ext cx="808017" cy="808017"/>
            <a:chOff x="15612104" y="1243641"/>
            <a:chExt cx="808017" cy="808017"/>
          </a:xfrm>
        </p:grpSpPr>
        <p:pic>
          <p:nvPicPr>
            <p:cNvPr id="46" name="Object 21">
              <a:hlinkClick r:id="rId24"/>
              <a:extLst>
                <a:ext uri="{FF2B5EF4-FFF2-40B4-BE49-F238E27FC236}">
                  <a16:creationId xmlns:a16="http://schemas.microsoft.com/office/drawing/2014/main" id="{B8EB9891-3419-3827-D3D4-99A88D4B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0722" y="1236456"/>
            <a:ext cx="2939349" cy="818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8799" y="2058704"/>
            <a:ext cx="2218585" cy="4914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9610" y="2926791"/>
            <a:ext cx="5401425" cy="814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9734" y="1395591"/>
            <a:ext cx="3565946" cy="7494531"/>
            <a:chOff x="1439734" y="1395591"/>
            <a:chExt cx="3565946" cy="74945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734" y="1395591"/>
              <a:ext cx="3565946" cy="74945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6788" y="1394222"/>
            <a:ext cx="3625325" cy="7497271"/>
            <a:chOff x="6096788" y="1394222"/>
            <a:chExt cx="3625325" cy="74972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788" y="1394222"/>
              <a:ext cx="3625325" cy="74972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92353" y="9030715"/>
            <a:ext cx="1048596" cy="373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04386" y="3815909"/>
            <a:ext cx="2973183" cy="5045463"/>
            <a:chOff x="11104386" y="3815909"/>
            <a:chExt cx="2973183" cy="50454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4386" y="3815909"/>
              <a:ext cx="2973183" cy="504546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7896" y="6551210"/>
            <a:ext cx="2764482" cy="1746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30914" y="8244992"/>
            <a:ext cx="808017" cy="808017"/>
            <a:chOff x="16230914" y="8244992"/>
            <a:chExt cx="808017" cy="808017"/>
          </a:xfrm>
        </p:grpSpPr>
        <p:pic>
          <p:nvPicPr>
            <p:cNvPr id="17" name="Object 16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0914" y="8244992"/>
              <a:ext cx="808017" cy="808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1966" y="1018862"/>
            <a:ext cx="6665449" cy="3041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8107" y="6741829"/>
            <a:ext cx="1993339" cy="459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724" y="7388905"/>
            <a:ext cx="3249293" cy="13392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2096" y="3616753"/>
            <a:ext cx="4842835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85339" cy="397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502" cy="4027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36463" cy="8248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3123"/>
            <a:ext cx="2404756" cy="5674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4467" y="8686591"/>
            <a:ext cx="4336702" cy="12036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368" cy="4596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3325"/>
            <a:ext cx="1294920" cy="4719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227190"/>
            <a:ext cx="563911" cy="4596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497873" cy="3588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502" cy="4027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6921" cy="3588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1382" y="2635753"/>
            <a:ext cx="4226045" cy="21848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9477" y="4788582"/>
            <a:ext cx="5932444" cy="406958"/>
          </a:xfrm>
          <a:prstGeom prst="rect">
            <a:avLst/>
          </a:prstGeom>
        </p:spPr>
      </p:pic>
      <p:grpSp>
        <p:nvGrpSpPr>
          <p:cNvPr id="35" name="그룹 1007">
            <a:extLst>
              <a:ext uri="{FF2B5EF4-FFF2-40B4-BE49-F238E27FC236}">
                <a16:creationId xmlns:a16="http://schemas.microsoft.com/office/drawing/2014/main" id="{10D7AD0D-4E04-D09E-37A6-A5DA26F2FBDF}"/>
              </a:ext>
            </a:extLst>
          </p:cNvPr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7" name="Object 32">
              <a:hlinkClick r:id="rId20"/>
              <a:extLst>
                <a:ext uri="{FF2B5EF4-FFF2-40B4-BE49-F238E27FC236}">
                  <a16:creationId xmlns:a16="http://schemas.microsoft.com/office/drawing/2014/main" id="{F095204A-6D9B-3DCD-ED86-AEE7B9150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38" name="그룹 1008">
            <a:extLst>
              <a:ext uri="{FF2B5EF4-FFF2-40B4-BE49-F238E27FC236}">
                <a16:creationId xmlns:a16="http://schemas.microsoft.com/office/drawing/2014/main" id="{C8C711E3-7751-03DD-3B94-B9047AF9F907}"/>
              </a:ext>
            </a:extLst>
          </p:cNvPr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40" name="Object 35">
              <a:hlinkClick r:id="rId22"/>
              <a:extLst>
                <a:ext uri="{FF2B5EF4-FFF2-40B4-BE49-F238E27FC236}">
                  <a16:creationId xmlns:a16="http://schemas.microsoft.com/office/drawing/2014/main" id="{E2A30F88-0CE5-60C3-1C62-A97BB958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4DC38C73-6289-AFAC-D13B-ABF6A05D432A}"/>
              </a:ext>
            </a:extLst>
          </p:cNvPr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43" name="Object 38">
              <a:hlinkClick r:id="rId24"/>
              <a:extLst>
                <a:ext uri="{FF2B5EF4-FFF2-40B4-BE49-F238E27FC236}">
                  <a16:creationId xmlns:a16="http://schemas.microsoft.com/office/drawing/2014/main" id="{E9306319-4E71-CFD7-3491-CE68AB0D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  <p:grpSp>
        <p:nvGrpSpPr>
          <p:cNvPr id="45" name="그룹 1010">
            <a:extLst>
              <a:ext uri="{FF2B5EF4-FFF2-40B4-BE49-F238E27FC236}">
                <a16:creationId xmlns:a16="http://schemas.microsoft.com/office/drawing/2014/main" id="{186CE177-8985-CF2A-F728-CE27E8C74DD6}"/>
              </a:ext>
            </a:extLst>
          </p:cNvPr>
          <p:cNvGrpSpPr/>
          <p:nvPr/>
        </p:nvGrpSpPr>
        <p:grpSpPr>
          <a:xfrm>
            <a:off x="4420905" y="2007469"/>
            <a:ext cx="2844461" cy="1100797"/>
            <a:chOff x="4420905" y="2007469"/>
            <a:chExt cx="2844461" cy="1100797"/>
          </a:xfrm>
        </p:grpSpPr>
        <p:pic>
          <p:nvPicPr>
            <p:cNvPr id="46" name="Object 41">
              <a:hlinkClick r:id="rId26"/>
              <a:extLst>
                <a:ext uri="{FF2B5EF4-FFF2-40B4-BE49-F238E27FC236}">
                  <a16:creationId xmlns:a16="http://schemas.microsoft.com/office/drawing/2014/main" id="{43201A7C-9232-6B64-DBC8-085E552B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0905" y="2007469"/>
              <a:ext cx="2844461" cy="1100797"/>
            </a:xfrm>
            <a:prstGeom prst="rect">
              <a:avLst/>
            </a:prstGeom>
          </p:spPr>
        </p:pic>
      </p:grpSp>
      <p:pic>
        <p:nvPicPr>
          <p:cNvPr id="36" name="Object 44">
            <a:extLst>
              <a:ext uri="{FF2B5EF4-FFF2-40B4-BE49-F238E27FC236}">
                <a16:creationId xmlns:a16="http://schemas.microsoft.com/office/drawing/2014/main" id="{5A8360DF-E0A4-B55B-B424-73D4C37E6B21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9477" y="7331010"/>
            <a:ext cx="6305663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42671"/>
            <a:ext cx="7278982" cy="3060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96096" y="7388905"/>
            <a:ext cx="3722074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353" y="3574106"/>
            <a:ext cx="5196835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2949" cy="857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0861" cy="566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397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292" cy="4085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368" cy="4596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04506"/>
            <a:ext cx="1636653" cy="4719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4137177" cy="34609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30881" cy="6362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48320" cy="395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97144" y="6414315"/>
            <a:ext cx="5932444" cy="406958"/>
          </a:xfrm>
          <a:prstGeom prst="rect">
            <a:avLst/>
          </a:prstGeom>
        </p:spPr>
      </p:pic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9E681E17-8E31-7ACB-AA23-13AD07268820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2" name="Object 26">
              <a:hlinkClick r:id="rId18"/>
              <a:extLst>
                <a:ext uri="{FF2B5EF4-FFF2-40B4-BE49-F238E27FC236}">
                  <a16:creationId xmlns:a16="http://schemas.microsoft.com/office/drawing/2014/main" id="{77FE699A-D3BD-3B32-4C91-5FBC8C9B9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898E805D-2B33-85EF-40BC-9EA4B7EEB9D6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5" name="Object 29">
              <a:hlinkClick r:id="rId20"/>
              <a:extLst>
                <a:ext uri="{FF2B5EF4-FFF2-40B4-BE49-F238E27FC236}">
                  <a16:creationId xmlns:a16="http://schemas.microsoft.com/office/drawing/2014/main" id="{94E027D1-C663-CA71-5282-AE85332C3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37" name="그룹 1008">
            <a:extLst>
              <a:ext uri="{FF2B5EF4-FFF2-40B4-BE49-F238E27FC236}">
                <a16:creationId xmlns:a16="http://schemas.microsoft.com/office/drawing/2014/main" id="{8FC33564-C77E-59B2-3BAA-8EDF92838E74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9" name="Object 35">
              <a:hlinkClick r:id="rId22"/>
              <a:extLst>
                <a:ext uri="{FF2B5EF4-FFF2-40B4-BE49-F238E27FC236}">
                  <a16:creationId xmlns:a16="http://schemas.microsoft.com/office/drawing/2014/main" id="{84E454C5-03DA-643E-0DF8-F8CFED714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23624"/>
            <a:ext cx="5116487" cy="29160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6920" y="7415571"/>
            <a:ext cx="2176696" cy="1277778"/>
            <a:chOff x="2796920" y="7415571"/>
            <a:chExt cx="2176696" cy="1277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914" y="6200610"/>
            <a:ext cx="3069064" cy="3710777"/>
            <a:chOff x="283914" y="6200610"/>
            <a:chExt cx="3069064" cy="3710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2258" y="3707439"/>
            <a:ext cx="4842825" cy="475873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DF57E0C7-5B9D-A1C0-F101-A0835FBF146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1905" y="7388905"/>
            <a:ext cx="4166207" cy="9698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0113"/>
            <a:ext cx="2586501" cy="8553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0477" y="7924010"/>
            <a:ext cx="2917692" cy="15094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382" y="2926229"/>
            <a:ext cx="3469273" cy="1277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358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3123"/>
            <a:ext cx="2362833" cy="5674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04610"/>
            <a:ext cx="946939" cy="4719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911" cy="4596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85339" cy="3974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302" cy="8345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497873" cy="3588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292" cy="402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6921" cy="35884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33048" y="6559153"/>
            <a:ext cx="6331987" cy="406958"/>
          </a:xfrm>
          <a:prstGeom prst="rect">
            <a:avLst/>
          </a:prstGeom>
        </p:spPr>
      </p:pic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AD87E1E4-6A5E-3F8E-502F-E2E372C3F551}"/>
              </a:ext>
            </a:extLst>
          </p:cNvPr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2" name="Object 40">
              <a:hlinkClick r:id="rId22"/>
              <a:extLst>
                <a:ext uri="{FF2B5EF4-FFF2-40B4-BE49-F238E27FC236}">
                  <a16:creationId xmlns:a16="http://schemas.microsoft.com/office/drawing/2014/main" id="{40C72431-C64E-C077-36DE-6FE74171C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43" name="그룹 1011">
            <a:extLst>
              <a:ext uri="{FF2B5EF4-FFF2-40B4-BE49-F238E27FC236}">
                <a16:creationId xmlns:a16="http://schemas.microsoft.com/office/drawing/2014/main" id="{028A1849-40AE-6FB7-2E93-FD7C8CE908FC}"/>
              </a:ext>
            </a:extLst>
          </p:cNvPr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5" name="Object 43">
              <a:hlinkClick r:id="rId24"/>
              <a:extLst>
                <a:ext uri="{FF2B5EF4-FFF2-40B4-BE49-F238E27FC236}">
                  <a16:creationId xmlns:a16="http://schemas.microsoft.com/office/drawing/2014/main" id="{C6459A96-E49D-F7D1-0EBD-C0A97580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46" name="그룹 1012">
            <a:extLst>
              <a:ext uri="{FF2B5EF4-FFF2-40B4-BE49-F238E27FC236}">
                <a16:creationId xmlns:a16="http://schemas.microsoft.com/office/drawing/2014/main" id="{AFE94155-192E-D1BE-9528-2933FD7D69E5}"/>
              </a:ext>
            </a:extLst>
          </p:cNvPr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8" name="Object 46">
              <a:hlinkClick r:id="rId26"/>
              <a:extLst>
                <a:ext uri="{FF2B5EF4-FFF2-40B4-BE49-F238E27FC236}">
                  <a16:creationId xmlns:a16="http://schemas.microsoft.com/office/drawing/2014/main" id="{F3D7373A-B9C6-C283-5C0C-C3333196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152195"/>
            <a:ext cx="5210935" cy="2906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0382" y="7388905"/>
            <a:ext cx="4517988" cy="683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5857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241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85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368" y="6381210"/>
            <a:ext cx="5332501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2185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2087" y="7596601"/>
            <a:ext cx="5271298" cy="2189085"/>
          </a:xfrm>
          <a:prstGeom prst="rect">
            <a:avLst/>
          </a:prstGeom>
        </p:spPr>
      </p:pic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A6EC893F-E93C-49EE-95EF-8C3C0E740C7C}"/>
              </a:ext>
            </a:extLst>
          </p:cNvPr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26" name="Object 11">
              <a:hlinkClick r:id="rId10"/>
              <a:extLst>
                <a:ext uri="{FF2B5EF4-FFF2-40B4-BE49-F238E27FC236}">
                  <a16:creationId xmlns:a16="http://schemas.microsoft.com/office/drawing/2014/main" id="{6366BFAF-44FD-40EC-8C13-3AE3495E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35EF4F48-6E81-481F-8798-8065CE5BC7D2}"/>
              </a:ext>
            </a:extLst>
          </p:cNvPr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29" name="Object 14">
              <a:hlinkClick r:id="rId12"/>
              <a:extLst>
                <a:ext uri="{FF2B5EF4-FFF2-40B4-BE49-F238E27FC236}">
                  <a16:creationId xmlns:a16="http://schemas.microsoft.com/office/drawing/2014/main" id="{34CF4C44-EE92-4108-ACBD-D740CD2E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65FA1A42-52FC-498E-B058-949E54C37985}"/>
              </a:ext>
            </a:extLst>
          </p:cNvPr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33" name="Object 21">
              <a:hlinkClick r:id="rId14"/>
              <a:extLst>
                <a:ext uri="{FF2B5EF4-FFF2-40B4-BE49-F238E27FC236}">
                  <a16:creationId xmlns:a16="http://schemas.microsoft.com/office/drawing/2014/main" id="{4C96B2C3-C60D-4046-9477-4D813332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34" name="그룹 1007">
            <a:extLst>
              <a:ext uri="{FF2B5EF4-FFF2-40B4-BE49-F238E27FC236}">
                <a16:creationId xmlns:a16="http://schemas.microsoft.com/office/drawing/2014/main" id="{A2EE874B-F51F-4A50-A8F1-90354C85DA51}"/>
              </a:ext>
            </a:extLst>
          </p:cNvPr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35" name="Object 24">
              <a:hlinkClick r:id="rId15"/>
              <a:extLst>
                <a:ext uri="{FF2B5EF4-FFF2-40B4-BE49-F238E27FC236}">
                  <a16:creationId xmlns:a16="http://schemas.microsoft.com/office/drawing/2014/main" id="{9D0E98C9-A343-4BCC-9521-EACE5F7C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  <p:pic>
        <p:nvPicPr>
          <p:cNvPr id="25" name="Object 19">
            <a:extLst>
              <a:ext uri="{FF2B5EF4-FFF2-40B4-BE49-F238E27FC236}">
                <a16:creationId xmlns:a16="http://schemas.microsoft.com/office/drawing/2014/main" id="{F5D0A866-29B2-2FA0-F397-761B1F76D29B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31389" y="982408"/>
            <a:ext cx="2273663" cy="7661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549048" cy="2223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693058"/>
            <a:ext cx="1402785" cy="5456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639" y="2397677"/>
            <a:ext cx="3858189" cy="1484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533115"/>
            <a:ext cx="8804021" cy="86965"/>
            <a:chOff x="8275387" y="5533115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533115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533220"/>
            <a:ext cx="1546073" cy="18988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9198" y="1674013"/>
            <a:ext cx="2284438" cy="5441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4006080"/>
            <a:ext cx="822772" cy="791747"/>
            <a:chOff x="11157606" y="4006080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7606" y="4006080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4019138"/>
            <a:ext cx="747484" cy="822772"/>
            <a:chOff x="8884112" y="4019138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4112" y="4019138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4103632"/>
            <a:ext cx="822772" cy="672833"/>
            <a:chOff x="10007025" y="4103632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7025" y="4103632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5430" y="5888915"/>
            <a:ext cx="729583" cy="5441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0667" y="6507810"/>
            <a:ext cx="3287273" cy="14796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38401" y="5898439"/>
            <a:ext cx="1698329" cy="5431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7829" y="3311112"/>
            <a:ext cx="6171429" cy="6067071"/>
            <a:chOff x="1327829" y="3311112"/>
            <a:chExt cx="6171429" cy="60670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7829" y="3311112"/>
              <a:ext cx="6171429" cy="6067071"/>
            </a:xfrm>
            <a:prstGeom prst="rect">
              <a:avLst/>
            </a:prstGeom>
          </p:spPr>
        </p:pic>
      </p:grpSp>
      <p:pic>
        <p:nvPicPr>
          <p:cNvPr id="25" name="Object 15">
            <a:extLst>
              <a:ext uri="{FF2B5EF4-FFF2-40B4-BE49-F238E27FC236}">
                <a16:creationId xmlns:a16="http://schemas.microsoft.com/office/drawing/2014/main" id="{F0AE001D-B30D-6D62-3A3B-6FCAF1EDEF27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54477" y="2314725"/>
            <a:ext cx="3678083" cy="30387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944" y="7533591"/>
            <a:ext cx="5284050" cy="2189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4037" y="6660427"/>
            <a:ext cx="4943334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4849" y="7164782"/>
            <a:ext cx="5923282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3783" y="2011103"/>
            <a:ext cx="7290652" cy="4487193"/>
            <a:chOff x="10123783" y="2011103"/>
            <a:chExt cx="7290652" cy="4487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3783" y="2011103"/>
              <a:ext cx="7290652" cy="4487193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B9FF5AB0-9A60-487D-B04E-CE78577E16CB}"/>
              </a:ext>
            </a:extLst>
          </p:cNvPr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31" name="Object 11">
              <a:hlinkClick r:id="rId11"/>
              <a:extLst>
                <a:ext uri="{FF2B5EF4-FFF2-40B4-BE49-F238E27FC236}">
                  <a16:creationId xmlns:a16="http://schemas.microsoft.com/office/drawing/2014/main" id="{C54C04A0-43C0-4813-B030-DDDA6F09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355A2545-15EE-4383-AF79-011A123CF651}"/>
              </a:ext>
            </a:extLst>
          </p:cNvPr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34" name="Object 14">
              <a:hlinkClick r:id="rId13"/>
              <a:extLst>
                <a:ext uri="{FF2B5EF4-FFF2-40B4-BE49-F238E27FC236}">
                  <a16:creationId xmlns:a16="http://schemas.microsoft.com/office/drawing/2014/main" id="{766F7919-4494-49D9-96CC-694C4EEB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26608D5D-5219-42EC-B23C-382ACA90602B}"/>
              </a:ext>
            </a:extLst>
          </p:cNvPr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37" name="Object 17">
              <a:hlinkClick r:id="rId15"/>
              <a:extLst>
                <a:ext uri="{FF2B5EF4-FFF2-40B4-BE49-F238E27FC236}">
                  <a16:creationId xmlns:a16="http://schemas.microsoft.com/office/drawing/2014/main" id="{81E001D7-DAD6-49BA-8E4D-793D99CB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grpSp>
        <p:nvGrpSpPr>
          <p:cNvPr id="38" name="그룹 1006">
            <a:extLst>
              <a:ext uri="{FF2B5EF4-FFF2-40B4-BE49-F238E27FC236}">
                <a16:creationId xmlns:a16="http://schemas.microsoft.com/office/drawing/2014/main" id="{E48399A4-B8AD-4F0B-88C6-CE3EC0564DB5}"/>
              </a:ext>
            </a:extLst>
          </p:cNvPr>
          <p:cNvGrpSpPr/>
          <p:nvPr/>
        </p:nvGrpSpPr>
        <p:grpSpPr>
          <a:xfrm>
            <a:off x="15983763" y="1008257"/>
            <a:ext cx="808017" cy="808017"/>
            <a:chOff x="15983763" y="1008257"/>
            <a:chExt cx="808017" cy="808017"/>
          </a:xfrm>
        </p:grpSpPr>
        <p:pic>
          <p:nvPicPr>
            <p:cNvPr id="39" name="Object 21">
              <a:hlinkClick r:id="rId17"/>
              <a:extLst>
                <a:ext uri="{FF2B5EF4-FFF2-40B4-BE49-F238E27FC236}">
                  <a16:creationId xmlns:a16="http://schemas.microsoft.com/office/drawing/2014/main" id="{504B6857-B9EA-4BB6-B8AB-01E4A2A9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83763" y="1008257"/>
              <a:ext cx="808017" cy="808017"/>
            </a:xfrm>
            <a:prstGeom prst="rect">
              <a:avLst/>
            </a:prstGeom>
          </p:spPr>
        </p:pic>
      </p:grpSp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9183F103-3272-48F7-A1B8-3924D98A8916}"/>
              </a:ext>
            </a:extLst>
          </p:cNvPr>
          <p:cNvGrpSpPr/>
          <p:nvPr/>
        </p:nvGrpSpPr>
        <p:grpSpPr>
          <a:xfrm>
            <a:off x="16932135" y="1063230"/>
            <a:ext cx="641291" cy="726391"/>
            <a:chOff x="16932135" y="1063230"/>
            <a:chExt cx="641291" cy="726391"/>
          </a:xfrm>
        </p:grpSpPr>
        <p:pic>
          <p:nvPicPr>
            <p:cNvPr id="41" name="Object 35">
              <a:hlinkClick r:id="rId18"/>
              <a:extLst>
                <a:ext uri="{FF2B5EF4-FFF2-40B4-BE49-F238E27FC236}">
                  <a16:creationId xmlns:a16="http://schemas.microsoft.com/office/drawing/2014/main" id="{BBF144E1-F58B-41B7-92A3-5A78003E9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32135" y="1063230"/>
              <a:ext cx="641291" cy="726391"/>
            </a:xfrm>
            <a:prstGeom prst="rect">
              <a:avLst/>
            </a:prstGeom>
          </p:spPr>
        </p:pic>
      </p:grpSp>
      <p:grpSp>
        <p:nvGrpSpPr>
          <p:cNvPr id="42" name="그룹 1009">
            <a:extLst>
              <a:ext uri="{FF2B5EF4-FFF2-40B4-BE49-F238E27FC236}">
                <a16:creationId xmlns:a16="http://schemas.microsoft.com/office/drawing/2014/main" id="{F5107485-D6E8-4045-80B3-9FAE26A907B2}"/>
              </a:ext>
            </a:extLst>
          </p:cNvPr>
          <p:cNvGrpSpPr/>
          <p:nvPr/>
        </p:nvGrpSpPr>
        <p:grpSpPr>
          <a:xfrm>
            <a:off x="15085420" y="982408"/>
            <a:ext cx="687980" cy="729676"/>
            <a:chOff x="15878720" y="1057247"/>
            <a:chExt cx="687980" cy="729676"/>
          </a:xfrm>
        </p:grpSpPr>
        <p:pic>
          <p:nvPicPr>
            <p:cNvPr id="43" name="Object 32">
              <a:hlinkClick r:id="rId19"/>
              <a:extLst>
                <a:ext uri="{FF2B5EF4-FFF2-40B4-BE49-F238E27FC236}">
                  <a16:creationId xmlns:a16="http://schemas.microsoft.com/office/drawing/2014/main" id="{7AF1AC4D-D25B-4DD2-892A-BC5A363F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031323" cy="2346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5447" y="7225558"/>
            <a:ext cx="3882560" cy="18765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856957"/>
            <a:ext cx="4501487" cy="29171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3334" y="7388905"/>
            <a:ext cx="4663302" cy="16652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944" y="3504506"/>
            <a:ext cx="4531454" cy="475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0952" y="3714977"/>
            <a:ext cx="6171429" cy="6171429"/>
            <a:chOff x="4580952" y="3714977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0952" y="371497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3041" y="3661828"/>
            <a:ext cx="6171429" cy="6171429"/>
            <a:chOff x="2453041" y="3661828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3041" y="366182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028" y="1652173"/>
            <a:ext cx="3930004" cy="975187"/>
            <a:chOff x="1698028" y="1652173"/>
            <a:chExt cx="3930004" cy="9751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8028" y="1652173"/>
              <a:ext cx="3930004" cy="975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0722" y="1236456"/>
            <a:ext cx="1481291" cy="7275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8799" y="1925370"/>
            <a:ext cx="2156242" cy="4974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8687" y="2926791"/>
            <a:ext cx="6154291" cy="34609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pic>
        <p:nvPicPr>
          <p:cNvPr id="7" name="Object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6239" y="8605543"/>
            <a:ext cx="3330331" cy="3146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0658" y="7627191"/>
            <a:ext cx="1579406" cy="4596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2001" y="7356887"/>
            <a:ext cx="1973920" cy="471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4943" y="8174569"/>
            <a:ext cx="829781" cy="829781"/>
            <a:chOff x="1484943" y="8174569"/>
            <a:chExt cx="829781" cy="829781"/>
          </a:xfrm>
        </p:grpSpPr>
        <p:pic>
          <p:nvPicPr>
            <p:cNvPr id="16" name="Object 15">
              <a:hlinkClick r:id="rId7"/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4943" y="8174569"/>
              <a:ext cx="829781" cy="829781"/>
            </a:xfrm>
            <a:prstGeom prst="rect">
              <a:avLst/>
            </a:prstGeom>
          </p:spPr>
        </p:pic>
      </p:grpSp>
      <p:pic>
        <p:nvPicPr>
          <p:cNvPr id="21" name="그림 20" descr="실외이(가) 표시된 사진&#10;&#10;자동 생성된 설명">
            <a:extLst>
              <a:ext uri="{FF2B5EF4-FFF2-40B4-BE49-F238E27FC236}">
                <a16:creationId xmlns:a16="http://schemas.microsoft.com/office/drawing/2014/main" id="{533A5A7E-4CF5-DF57-A535-314A5050DD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76" y="2070540"/>
            <a:ext cx="8219830" cy="46305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915" y="8182003"/>
            <a:ext cx="13410100" cy="18699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7063985" cy="65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5" name="Object 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6163" y="1746902"/>
            <a:ext cx="3496694" cy="6171429"/>
            <a:chOff x="5646163" y="1746902"/>
            <a:chExt cx="349669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6163" y="1746902"/>
              <a:ext cx="349669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351" y="1771429"/>
            <a:ext cx="3484962" cy="6171429"/>
            <a:chOff x="1443351" y="1771429"/>
            <a:chExt cx="348496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351" y="1771429"/>
              <a:ext cx="3484962" cy="6171429"/>
            </a:xfrm>
            <a:prstGeom prst="rect">
              <a:avLst/>
            </a:prstGeom>
          </p:spPr>
        </p:pic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61D575-C9AB-0CD4-DABE-E51D3FD43E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771429"/>
            <a:ext cx="3446306" cy="61419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8288" y="2348393"/>
            <a:ext cx="3391313" cy="4337446"/>
            <a:chOff x="6558288" y="2348393"/>
            <a:chExt cx="3391313" cy="4337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8288" y="2348393"/>
              <a:ext cx="3391313" cy="4337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9294" y="4148164"/>
            <a:ext cx="2806338" cy="3360676"/>
            <a:chOff x="1939294" y="4148164"/>
            <a:chExt cx="2806338" cy="3360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9294" y="4148164"/>
              <a:ext cx="2806338" cy="3360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8134" y="7691696"/>
            <a:ext cx="12991262" cy="17950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4487" y="917406"/>
            <a:ext cx="2856566" cy="65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9884" y="1661470"/>
            <a:ext cx="4250964" cy="2239755"/>
            <a:chOff x="1089884" y="1661470"/>
            <a:chExt cx="4250964" cy="2239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884" y="1661470"/>
              <a:ext cx="4250964" cy="2239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14" name="Object 13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2274" y="1940385"/>
            <a:ext cx="6171429" cy="5153461"/>
            <a:chOff x="10922274" y="1940385"/>
            <a:chExt cx="6171429" cy="51534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2274" y="1940385"/>
              <a:ext cx="6171429" cy="5153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8453" y="2075862"/>
            <a:ext cx="1634605" cy="753642"/>
            <a:chOff x="9428453" y="2075862"/>
            <a:chExt cx="1634605" cy="7536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">
              <a:off x="9428453" y="2075862"/>
              <a:ext cx="1634605" cy="7536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58467" y="1816064"/>
            <a:ext cx="1634605" cy="753642"/>
            <a:chOff x="5158467" y="1816064"/>
            <a:chExt cx="1634605" cy="7536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00000">
              <a:off x="5158467" y="1816064"/>
              <a:ext cx="1634605" cy="753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68001" y="1521611"/>
            <a:ext cx="5200843" cy="2457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6139423" cy="6736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0371" y="1577011"/>
            <a:ext cx="4951171" cy="8522507"/>
            <a:chOff x="1320371" y="1577011"/>
            <a:chExt cx="4951171" cy="85225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371" y="1577011"/>
              <a:ext cx="4951171" cy="85225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0F41D8D-5750-864B-F8B3-9A810803E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1" y="1521611"/>
            <a:ext cx="4801412" cy="8577907"/>
          </a:xfrm>
          <a:prstGeom prst="rect">
            <a:avLst/>
          </a:prstGeom>
        </p:spPr>
      </p:pic>
      <p:pic>
        <p:nvPicPr>
          <p:cNvPr id="1030" name="Picture 6" descr="scroll icon, vertical icon">
            <a:extLst>
              <a:ext uri="{FF2B5EF4-FFF2-40B4-BE49-F238E27FC236}">
                <a16:creationId xmlns:a16="http://schemas.microsoft.com/office/drawing/2014/main" id="{8D466861-EBC9-A4F5-62D6-B26DAB2C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262" y="6210300"/>
            <a:ext cx="1398691" cy="13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09144" y="2282849"/>
            <a:ext cx="4618215" cy="17950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3341899" cy="65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5" name="Object 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795" y="1754562"/>
            <a:ext cx="4344014" cy="7710412"/>
            <a:chOff x="1286795" y="1754562"/>
            <a:chExt cx="4344014" cy="77104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6795" y="1754562"/>
              <a:ext cx="4344014" cy="7710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6892" y="1754562"/>
            <a:ext cx="4362134" cy="7710412"/>
            <a:chOff x="6316892" y="1754562"/>
            <a:chExt cx="4362134" cy="77104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892" y="1754562"/>
              <a:ext cx="4362134" cy="7710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11</cp:revision>
  <dcterms:created xsi:type="dcterms:W3CDTF">2022-05-27T21:42:05Z</dcterms:created>
  <dcterms:modified xsi:type="dcterms:W3CDTF">2022-06-12T12:58:24Z</dcterms:modified>
</cp:coreProperties>
</file>